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8" r:id="rId1"/>
    <p:sldMasterId id="2147483848" r:id="rId2"/>
  </p:sldMasterIdLst>
  <p:notesMasterIdLst>
    <p:notesMasterId r:id="rId4"/>
  </p:notesMasterIdLst>
  <p:handoutMasterIdLst>
    <p:handoutMasterId r:id="rId5"/>
  </p:handoutMasterIdLst>
  <p:sldIdLst>
    <p:sldId id="337" r:id="rId3"/>
  </p:sldIdLst>
  <p:sldSz cx="10691813" cy="7559675"/>
  <p:notesSz cx="6858000" cy="9144000"/>
  <p:custDataLst>
    <p:tags r:id="rId6"/>
  </p:custDataLst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1" autoAdjust="0"/>
    <p:restoredTop sz="96439" autoAdjust="0"/>
  </p:normalViewPr>
  <p:slideViewPr>
    <p:cSldViewPr snapToGrid="0" snapToObjects="1" showGuides="1">
      <p:cViewPr varScale="1">
        <p:scale>
          <a:sx n="191" d="100"/>
          <a:sy n="191" d="100"/>
        </p:scale>
        <p:origin x="17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 noProof="0"/>
              <a:t>Klik for at redigere i master</a:t>
            </a:r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82214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6162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9084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24512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90591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9389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8193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4116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</p:spTree>
    <p:extLst>
      <p:ext uri="{BB962C8B-B14F-4D97-AF65-F5344CB8AC3E}">
        <p14:creationId xmlns:p14="http://schemas.microsoft.com/office/powerpoint/2010/main" val="298998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94363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8065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1235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95224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8579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3072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81151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16879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6165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72731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691813" cy="755967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92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</p:spTree>
    <p:extLst>
      <p:ext uri="{BB962C8B-B14F-4D97-AF65-F5344CB8AC3E}">
        <p14:creationId xmlns:p14="http://schemas.microsoft.com/office/powerpoint/2010/main" val="305898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5061" y="1795423"/>
            <a:ext cx="9242108" cy="4682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7551093" y="6671440"/>
            <a:ext cx="2405658" cy="402483"/>
          </a:xfrm>
        </p:spPr>
        <p:txBody>
          <a:bodyPr/>
          <a:lstStyle/>
          <a:p>
            <a:fld id="{32093634-C20B-404D-9B32-160DF8596A0B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342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2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35058" y="3700465"/>
            <a:ext cx="4461938" cy="2777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15232" y="3700465"/>
            <a:ext cx="4461938" cy="2777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2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C28A-7D31-4164-AFC2-1B2E7EAA8BBB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0563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17170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2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2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714645" y="3701091"/>
            <a:ext cx="4461937" cy="27771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5514281" y="3701091"/>
            <a:ext cx="4461938" cy="27771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88D491C-FCCA-40DF-B9F7-C38F5EF27627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kstfelt 14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15495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orient="horz" pos="2381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24924" y="1041769"/>
            <a:ext cx="5052248" cy="5436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1" y="2430457"/>
            <a:ext cx="4063567" cy="40477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D6C98F-620E-44C9-A609-1FD9F93B0EE6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35062" y="1041769"/>
            <a:ext cx="4063566" cy="1150562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747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1" y="2430457"/>
            <a:ext cx="4063567" cy="40477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23A5FB-DDCF-4567-9127-6D88CF006196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924548" y="1041766"/>
            <a:ext cx="5052624" cy="543645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35062" y="1041769"/>
            <a:ext cx="4063566" cy="1150562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2200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2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2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735560" y="3701091"/>
            <a:ext cx="9242110" cy="27771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8A3A06-058E-4C20-BE07-8A2F6FE8325A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107134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2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2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735062" y="3701091"/>
            <a:ext cx="9242109" cy="27771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4F93A2-E309-4CFC-8572-9BCDD4647728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86097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27" b="1" noProof="1"/>
              <a:t>For at indsætte</a:t>
            </a:r>
            <a:r>
              <a:rPr lang="en-GB" sz="827" b="1" baseline="0" noProof="1"/>
              <a:t> et billede</a:t>
            </a:r>
            <a:r>
              <a:rPr lang="en-GB" sz="827" baseline="0" noProof="1"/>
              <a:t>:</a:t>
            </a:r>
          </a:p>
          <a:p>
            <a:pPr algn="l"/>
            <a:endParaRPr lang="en-GB" sz="827" baseline="0" noProof="1"/>
          </a:p>
          <a:p>
            <a:pPr algn="l"/>
            <a:r>
              <a:rPr lang="en-GB" sz="827" baseline="0" noProof="1"/>
              <a:t>Brug ikonet i midten til at vælg et billede, læg herefter billedet bagerst, ved at højreklikke i billedet, og vælge ”send bagerst”.</a:t>
            </a:r>
            <a:endParaRPr lang="en-GB" sz="827" noProof="1"/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8420" y="-14759"/>
            <a:ext cx="10691813" cy="7559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92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43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B67-8E23-423A-A143-C081958EFBEC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464180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AC2-ED3F-4FBD-A939-E9B2C3B5513A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735061" y="6802190"/>
            <a:ext cx="1262953" cy="114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44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623401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26303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3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484" indent="0" algn="ctr">
              <a:buNone/>
              <a:defRPr sz="1240"/>
            </a:lvl2pPr>
            <a:lvl3pPr marL="566968" indent="0" algn="ctr">
              <a:buNone/>
              <a:defRPr sz="1117"/>
            </a:lvl3pPr>
            <a:lvl4pPr marL="850452" indent="0" algn="ctr">
              <a:buNone/>
              <a:defRPr sz="992"/>
            </a:lvl4pPr>
            <a:lvl5pPr marL="1133936" indent="0" algn="ctr">
              <a:buNone/>
              <a:defRPr sz="992"/>
            </a:lvl5pPr>
            <a:lvl6pPr marL="1417420" indent="0" algn="ctr">
              <a:buNone/>
              <a:defRPr sz="992"/>
            </a:lvl6pPr>
            <a:lvl7pPr marL="1700904" indent="0" algn="ctr">
              <a:buNone/>
              <a:defRPr sz="992"/>
            </a:lvl7pPr>
            <a:lvl8pPr marL="1984388" indent="0" algn="ctr">
              <a:buNone/>
              <a:defRPr sz="992"/>
            </a:lvl8pPr>
            <a:lvl9pPr marL="2267872" indent="0" algn="ctr">
              <a:buNone/>
              <a:defRPr sz="9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32882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 noProof="0"/>
              <a:t>Klik for at redigere i master</a:t>
            </a:r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796351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28054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21697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91106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09243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600993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011933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80829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58061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9046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6224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182525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83669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263763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60161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7774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81869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</p:spTree>
    <p:extLst>
      <p:ext uri="{BB962C8B-B14F-4D97-AF65-F5344CB8AC3E}">
        <p14:creationId xmlns:p14="http://schemas.microsoft.com/office/powerpoint/2010/main" val="2333386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30874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213415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3545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4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19" b="1">
                <a:solidFill>
                  <a:schemeClr val="tx2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43091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53296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267172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752175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5231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27453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749996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691813" cy="755967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23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</p:spTree>
    <p:extLst>
      <p:ext uri="{BB962C8B-B14F-4D97-AF65-F5344CB8AC3E}">
        <p14:creationId xmlns:p14="http://schemas.microsoft.com/office/powerpoint/2010/main" val="1638149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5061" y="1795423"/>
            <a:ext cx="9242108" cy="4682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7551093" y="6671438"/>
            <a:ext cx="2405658" cy="402483"/>
          </a:xfrm>
        </p:spPr>
        <p:txBody>
          <a:bodyPr/>
          <a:lstStyle/>
          <a:p>
            <a:fld id="{32093634-C20B-404D-9B32-160DF8596A0B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5124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1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35058" y="3700463"/>
            <a:ext cx="4461938" cy="2777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15232" y="3700463"/>
            <a:ext cx="4461938" cy="2777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1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C28A-7D31-4164-AFC2-1B2E7EAA8BBB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40521848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1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1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714644" y="3701091"/>
            <a:ext cx="4461937" cy="27771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5514281" y="3701091"/>
            <a:ext cx="4461938" cy="27771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88D491C-FCCA-40DF-B9F7-C38F5EF27627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kstfelt 14"/>
          <p:cNvSpPr txBox="1"/>
          <p:nvPr userDrawn="1"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10917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orient="horz" pos="2381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03417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24923" y="1041767"/>
            <a:ext cx="5052248" cy="5436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0" y="2430455"/>
            <a:ext cx="4063567" cy="40477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D6C98F-620E-44C9-A609-1FD9F93B0EE6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35062" y="1041766"/>
            <a:ext cx="4063566" cy="1150562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568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0" y="2430455"/>
            <a:ext cx="4063567" cy="40477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23A5FB-DDCF-4567-9127-6D88CF006196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924546" y="1041766"/>
            <a:ext cx="5052624" cy="5436456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35062" y="1041766"/>
            <a:ext cx="4063566" cy="1150562"/>
          </a:xfrm>
        </p:spPr>
        <p:txBody>
          <a:bodyPr anchor="t"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726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02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1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1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735559" y="3701091"/>
            <a:ext cx="9242110" cy="27771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8A3A06-058E-4C20-BE07-8A2F6FE8325A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668866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1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1" y="842944"/>
            <a:ext cx="9242109" cy="8334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735061" y="1795423"/>
            <a:ext cx="9242109" cy="17866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735061" y="3701091"/>
            <a:ext cx="9242109" cy="27771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4F93A2-E309-4CFC-8572-9BCDD4647728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61375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1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919586" y="3668715"/>
            <a:ext cx="841875" cy="3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914842" y="3867374"/>
            <a:ext cx="5062327" cy="5474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25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2" b="1" noProof="1"/>
              <a:t>For at indsætte</a:t>
            </a:r>
            <a:r>
              <a:rPr lang="en-GB" sz="1102" b="1" baseline="0" noProof="1"/>
              <a:t> et billede</a:t>
            </a:r>
            <a:r>
              <a:rPr lang="en-GB" sz="1102" baseline="0" noProof="1"/>
              <a:t>:</a:t>
            </a:r>
          </a:p>
          <a:p>
            <a:pPr algn="l"/>
            <a:endParaRPr lang="en-GB" sz="1102" baseline="0" noProof="1"/>
          </a:p>
          <a:p>
            <a:pPr algn="l"/>
            <a:r>
              <a:rPr lang="en-GB" sz="1102" baseline="0" noProof="1"/>
              <a:t>Brug ikonet i midten til at vælg et billede, læg herefter billedet bagerst, ved at højreklikke i billedet, og vælge ”send bagerst”.</a:t>
            </a:r>
            <a:endParaRPr lang="en-GB" sz="1102" noProof="1"/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8420" y="-14759"/>
            <a:ext cx="10691813" cy="7559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23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107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FB67-8E23-423A-A143-C081958EFBEC}" type="datetime2">
              <a:rPr lang="da-DK" smtClean="0"/>
              <a:t>12. januar 2023</a:t>
            </a:fld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Gruppeforløb for hjemmeboende unge med autisme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735061" y="6802188"/>
            <a:ext cx="1262953" cy="152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92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895068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15A03EF-D958-1798-A90B-9ABCA31B7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069789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39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3307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389842" y="168254"/>
            <a:ext cx="1305051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102" b="1" dirty="0"/>
              <a:t>For at indsætte</a:t>
            </a:r>
            <a:r>
              <a:rPr lang="da-DK" sz="1102" b="1" baseline="0" dirty="0"/>
              <a:t> et billede</a:t>
            </a:r>
            <a:r>
              <a:rPr lang="da-DK" sz="1102" baseline="0" dirty="0"/>
              <a:t>:</a:t>
            </a:r>
          </a:p>
          <a:p>
            <a:pPr algn="l"/>
            <a:endParaRPr lang="da-DK" sz="1102" baseline="0" dirty="0"/>
          </a:p>
          <a:p>
            <a:pPr algn="l"/>
            <a:r>
              <a:rPr lang="da-DK" sz="1102" baseline="0" dirty="0"/>
              <a:t>Brug først ikonet i midten til at vælg et billede, læg herefter billedet bagerst, ved at højreklikke i billedet, og vælge ”send bagerst”.</a:t>
            </a:r>
            <a:endParaRPr lang="da-DK" sz="1102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9435694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3981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8135" y="2497334"/>
            <a:ext cx="4809300" cy="2631887"/>
          </a:xfrm>
        </p:spPr>
        <p:txBody>
          <a:bodyPr anchor="ctr"/>
          <a:lstStyle>
            <a:lvl1pPr algn="l">
              <a:defRPr sz="248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389842" y="168254"/>
            <a:ext cx="1305051" cy="123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827" b="1" dirty="0"/>
              <a:t>For at indsætte</a:t>
            </a:r>
            <a:r>
              <a:rPr lang="da-DK" sz="827" b="1" baseline="0" dirty="0"/>
              <a:t> et billede</a:t>
            </a:r>
            <a:r>
              <a:rPr lang="da-DK" sz="827" baseline="0" dirty="0"/>
              <a:t>:</a:t>
            </a:r>
          </a:p>
          <a:p>
            <a:pPr algn="l"/>
            <a:endParaRPr lang="da-DK" sz="827" baseline="0" dirty="0"/>
          </a:p>
          <a:p>
            <a:pPr algn="l"/>
            <a:r>
              <a:rPr lang="da-DK" sz="827" baseline="0" dirty="0"/>
              <a:t>Brug først ikonet i midten til at vælg et billede, læg herefter billedet bagerst, ved at højreklikke i billedet, og vælge ”send bagerst”.</a:t>
            </a:r>
            <a:endParaRPr lang="da-DK" sz="827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1085273" y="1847416"/>
            <a:ext cx="4087383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1057547" y="5639547"/>
            <a:ext cx="4127067" cy="33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36641" y="3305622"/>
            <a:ext cx="1873172" cy="603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4588219" y="6821565"/>
            <a:ext cx="1187044" cy="3293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1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5103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oleObject" Target="../embeddings/oleObject2.bin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tags" Target="../tags/tag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F4C7F6-22F7-43AC-B708-FCC82EA52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281161236"/>
              </p:ext>
            </p:extLst>
          </p:nvPr>
        </p:nvGraphicFramePr>
        <p:xfrm>
          <a:off x="1858" y="1751"/>
          <a:ext cx="1857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347" imgH="348" progId="TCLayout.ActiveDocument.1">
                  <p:embed/>
                </p:oleObj>
              </mc:Choice>
              <mc:Fallback>
                <p:oleObj name="think-cell Slide" r:id="rId42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F4C7F6-22F7-43AC-B708-FCC82EA52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7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35061" y="842944"/>
            <a:ext cx="9242108" cy="8334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1093" y="6671440"/>
            <a:ext cx="2405658" cy="40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44" b="1">
                <a:solidFill>
                  <a:schemeClr val="tx2"/>
                </a:solidFill>
              </a:defRPr>
            </a:lvl1pPr>
          </a:lstStyle>
          <a:p>
            <a:fld id="{A7FD876A-936A-4DE7-9677-0236EE18B641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35063" y="6915169"/>
            <a:ext cx="5565214" cy="198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744" b="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44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735062" y="1795426"/>
            <a:ext cx="9221689" cy="468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</p:sldLayoutIdLst>
  <p:hf hdr="0" dt="0"/>
  <p:txStyles>
    <p:titleStyle>
      <a:lvl1pPr algn="l" defTabSz="566968" rtl="0" eaLnBrk="1" latinLnBrk="0" hangingPunct="1">
        <a:lnSpc>
          <a:spcPct val="90000"/>
        </a:lnSpc>
        <a:spcBef>
          <a:spcPct val="0"/>
        </a:spcBef>
        <a:buNone/>
        <a:defRPr sz="248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8811" indent="-148811" algn="l" defTabSz="566968" rtl="0" eaLnBrk="1" latinLnBrk="0" hangingPunct="1">
        <a:lnSpc>
          <a:spcPct val="100000"/>
        </a:lnSpc>
        <a:spcBef>
          <a:spcPts val="62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297621" indent="-148811" algn="l" defTabSz="566968" rtl="0" eaLnBrk="1" latinLnBrk="0" hangingPunct="1">
        <a:lnSpc>
          <a:spcPct val="100000"/>
        </a:lnSpc>
        <a:spcBef>
          <a:spcPts val="310"/>
        </a:spcBef>
        <a:buFont typeface="Arial" panose="020B0604020202020204" pitchFamily="34" charset="0"/>
        <a:buChar char="-"/>
        <a:defRPr sz="1488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46432" indent="-148811" algn="l" defTabSz="566968" rtl="0" eaLnBrk="1" latinLnBrk="0" hangingPunct="1">
        <a:lnSpc>
          <a:spcPct val="100000"/>
        </a:lnSpc>
        <a:spcBef>
          <a:spcPts val="310"/>
        </a:spcBef>
        <a:buFont typeface="Arial" panose="020B0604020202020204" pitchFamily="34" charset="0"/>
        <a:buChar char="-"/>
        <a:defRPr sz="1488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595242" indent="-148811" algn="l" defTabSz="566968" rtl="0" eaLnBrk="1" latinLnBrk="0" hangingPunct="1">
        <a:lnSpc>
          <a:spcPct val="100000"/>
        </a:lnSpc>
        <a:spcBef>
          <a:spcPts val="310"/>
        </a:spcBef>
        <a:buFont typeface="Arial" panose="020B0604020202020204" pitchFamily="34" charset="0"/>
        <a:buChar char="-"/>
        <a:defRPr sz="1488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44053" indent="-148811" algn="l" defTabSz="566968" rtl="0" eaLnBrk="1" latinLnBrk="0" hangingPunct="1">
        <a:lnSpc>
          <a:spcPct val="100000"/>
        </a:lnSpc>
        <a:spcBef>
          <a:spcPts val="310"/>
        </a:spcBef>
        <a:buFont typeface="Arial" panose="020B0604020202020204" pitchFamily="34" charset="0"/>
        <a:buChar char="-"/>
        <a:defRPr sz="1488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559163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842647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2126131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409615" indent="-141743" algn="l" defTabSz="566968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484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6968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0452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3936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7420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0904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4388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67872" algn="l" defTabSz="566968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1131" userDrawn="1">
          <p15:clr>
            <a:srgbClr val="F26B43"/>
          </p15:clr>
        </p15:guide>
        <p15:guide id="13" pos="338" userDrawn="1">
          <p15:clr>
            <a:srgbClr val="F26B43"/>
          </p15:clr>
        </p15:guide>
        <p15:guide id="14" pos="4713" userDrawn="1">
          <p15:clr>
            <a:srgbClr val="F26B43"/>
          </p15:clr>
        </p15:guide>
        <p15:guide id="15" orient="horz" pos="40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F4C7F6-22F7-43AC-B708-FCC82EA52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252064272"/>
              </p:ext>
            </p:extLst>
          </p:nvPr>
        </p:nvGraphicFramePr>
        <p:xfrm>
          <a:off x="1857" y="1751"/>
          <a:ext cx="1857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347" imgH="348" progId="TCLayout.ActiveDocument.1">
                  <p:embed/>
                </p:oleObj>
              </mc:Choice>
              <mc:Fallback>
                <p:oleObj name="think-cell Slide" r:id="rId42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F4C7F6-22F7-43AC-B708-FCC82EA52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857" y="1751"/>
                        <a:ext cx="1857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35061" y="842944"/>
            <a:ext cx="9242108" cy="8334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1093" y="6671438"/>
            <a:ext cx="2405658" cy="40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92" b="1">
                <a:solidFill>
                  <a:schemeClr val="tx2"/>
                </a:solidFill>
              </a:defRPr>
            </a:lvl1pPr>
          </a:lstStyle>
          <a:p>
            <a:fld id="{A7FD876A-936A-4DE7-9677-0236EE18B641}" type="datetime2">
              <a:rPr lang="da-DK" smtClean="0"/>
              <a:t>12.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35061" y="6915169"/>
            <a:ext cx="5565214" cy="198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92" b="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Gruppeforløb for hjemmeboende unge med autisme - UDKAST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92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735062" y="1795423"/>
            <a:ext cx="9221689" cy="468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3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  <p:sldLayoutId id="2147483873" r:id="rId25"/>
    <p:sldLayoutId id="2147483874" r:id="rId26"/>
    <p:sldLayoutId id="2147483875" r:id="rId27"/>
    <p:sldLayoutId id="2147483876" r:id="rId28"/>
    <p:sldLayoutId id="2147483877" r:id="rId29"/>
    <p:sldLayoutId id="2147483878" r:id="rId30"/>
    <p:sldLayoutId id="2147483879" r:id="rId31"/>
    <p:sldLayoutId id="2147483880" r:id="rId32"/>
    <p:sldLayoutId id="2147483881" r:id="rId33"/>
    <p:sldLayoutId id="2147483882" r:id="rId34"/>
    <p:sldLayoutId id="2147483883" r:id="rId35"/>
    <p:sldLayoutId id="2147483884" r:id="rId36"/>
    <p:sldLayoutId id="2147483885" r:id="rId37"/>
    <p:sldLayoutId id="2147483886" r:id="rId38"/>
    <p:sldLayoutId id="2147483887" r:id="rId39"/>
  </p:sldLayoutIdLst>
  <p:hf hdr="0" dt="0"/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307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8414" indent="-198414" algn="l" defTabSz="755957" rtl="0" eaLnBrk="1" latinLnBrk="0" hangingPunct="1">
        <a:lnSpc>
          <a:spcPct val="100000"/>
        </a:lnSpc>
        <a:spcBef>
          <a:spcPts val="827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396828" indent="-198414" algn="l" defTabSz="755957" rtl="0" eaLnBrk="1" latinLnBrk="0" hangingPunct="1">
        <a:lnSpc>
          <a:spcPct val="100000"/>
        </a:lnSpc>
        <a:spcBef>
          <a:spcPts val="413"/>
        </a:spcBef>
        <a:buFont typeface="Arial" panose="020B0604020202020204" pitchFamily="34" charset="0"/>
        <a:buChar char="-"/>
        <a:defRPr sz="1984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95242" indent="-198414" algn="l" defTabSz="755957" rtl="0" eaLnBrk="1" latinLnBrk="0" hangingPunct="1">
        <a:lnSpc>
          <a:spcPct val="100000"/>
        </a:lnSpc>
        <a:spcBef>
          <a:spcPts val="413"/>
        </a:spcBef>
        <a:buFont typeface="Arial" panose="020B0604020202020204" pitchFamily="34" charset="0"/>
        <a:buChar char="-"/>
        <a:defRPr sz="1984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93656" indent="-198414" algn="l" defTabSz="755957" rtl="0" eaLnBrk="1" latinLnBrk="0" hangingPunct="1">
        <a:lnSpc>
          <a:spcPct val="100000"/>
        </a:lnSpc>
        <a:spcBef>
          <a:spcPts val="413"/>
        </a:spcBef>
        <a:buFont typeface="Arial" panose="020B0604020202020204" pitchFamily="34" charset="0"/>
        <a:buChar char="-"/>
        <a:defRPr sz="1984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92070" indent="-198414" algn="l" defTabSz="755957" rtl="0" eaLnBrk="1" latinLnBrk="0" hangingPunct="1">
        <a:lnSpc>
          <a:spcPct val="100000"/>
        </a:lnSpc>
        <a:spcBef>
          <a:spcPts val="413"/>
        </a:spcBef>
        <a:buFont typeface="Arial" panose="020B0604020202020204" pitchFamily="34" charset="0"/>
        <a:buChar char="-"/>
        <a:defRPr sz="1984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1131" userDrawn="1">
          <p15:clr>
            <a:srgbClr val="F26B43"/>
          </p15:clr>
        </p15:guide>
        <p15:guide id="13" pos="450" userDrawn="1">
          <p15:clr>
            <a:srgbClr val="F26B43"/>
          </p15:clr>
        </p15:guide>
        <p15:guide id="14" pos="6285" userDrawn="1">
          <p15:clr>
            <a:srgbClr val="F26B43"/>
          </p15:clr>
        </p15:guide>
        <p15:guide id="15" orient="horz" pos="4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EAAFA7-B27F-18F8-4F00-C1296C424979}"/>
              </a:ext>
            </a:extLst>
          </p:cNvPr>
          <p:cNvSpPr txBox="1">
            <a:spLocks/>
          </p:cNvSpPr>
          <p:nvPr/>
        </p:nvSpPr>
        <p:spPr>
          <a:xfrm>
            <a:off x="4606583" y="2589689"/>
            <a:ext cx="5072791" cy="1414139"/>
          </a:xfrm>
          <a:prstGeom prst="rect">
            <a:avLst/>
          </a:prstGeom>
        </p:spPr>
        <p:txBody>
          <a:bodyPr>
            <a:noAutofit/>
          </a:bodyPr>
          <a:lstStyle>
            <a:lvl1pPr marL="198414" indent="-198414" algn="l" defTabSz="755957" rtl="0" eaLnBrk="1" latinLnBrk="0" hangingPunct="1">
              <a:lnSpc>
                <a:spcPct val="10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28" indent="-198414" algn="l" defTabSz="755957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Char char="-"/>
              <a:defRPr sz="1984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5242" indent="-198414" algn="l" defTabSz="755957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Char char="-"/>
              <a:defRPr sz="1984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3656" indent="-198414" algn="l" defTabSz="755957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Char char="-"/>
              <a:defRPr sz="1984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2070" indent="-198414" algn="l" defTabSz="755957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Char char="-"/>
              <a:defRPr sz="1984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83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861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4800" b="1" dirty="0">
                <a:latin typeface="Calibri" panose="020F0502020204030204" pitchFamily="34" charset="0"/>
                <a:cs typeface="Calibri" panose="020F0502020204030204" pitchFamily="34" charset="0"/>
              </a:rPr>
              <a:t>Sofie Smith</a:t>
            </a:r>
            <a:endParaRPr lang="da-DK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12A4742-1D83-84D9-48BE-EFA30B6C364F}"/>
              </a:ext>
            </a:extLst>
          </p:cNvPr>
          <p:cNvSpPr txBox="1"/>
          <p:nvPr/>
        </p:nvSpPr>
        <p:spPr>
          <a:xfrm>
            <a:off x="5768953" y="4546668"/>
            <a:ext cx="27480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a-DK" sz="1050" dirty="0"/>
              <a:t>den 20. juni 20222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057F91F-D7F3-20EC-2AFA-C0406229D4F1}"/>
              </a:ext>
            </a:extLst>
          </p:cNvPr>
          <p:cNvSpPr txBox="1"/>
          <p:nvPr/>
        </p:nvSpPr>
        <p:spPr>
          <a:xfrm>
            <a:off x="5437155" y="5931108"/>
            <a:ext cx="34116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a-DK" sz="1100" dirty="0"/>
              <a:t>Gruppevejlederens navn og stilling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FFDEA6E-C5BF-86A5-78C0-AC477D635130}"/>
              </a:ext>
            </a:extLst>
          </p:cNvPr>
          <p:cNvSpPr txBox="1"/>
          <p:nvPr/>
        </p:nvSpPr>
        <p:spPr>
          <a:xfrm>
            <a:off x="5187364" y="5567379"/>
            <a:ext cx="3911229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50" dirty="0"/>
              <a:t>Lone Christensen, gruppevejleder </a:t>
            </a:r>
          </a:p>
        </p:txBody>
      </p:sp>
    </p:spTree>
    <p:extLst>
      <p:ext uri="{BB962C8B-B14F-4D97-AF65-F5344CB8AC3E}">
        <p14:creationId xmlns:p14="http://schemas.microsoft.com/office/powerpoint/2010/main" val="3436348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cialstyrelsen 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PowerPoint skabelon-DK-28.5.17" id="{11AABAF5-F9E5-4183-8D88-86089682D0BF}" vid="{0F429F3F-D869-446F-BAD2-D0321B1993C1}"/>
    </a:ext>
  </a:extLst>
</a:theme>
</file>

<file path=ppt/theme/theme2.xml><?xml version="1.0" encoding="utf-8"?>
<a:theme xmlns:a="http://schemas.openxmlformats.org/drawingml/2006/main" name="1_Socialstyrelsen 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PowerPoint skabelon-DK-28.5.17" id="{11AABAF5-F9E5-4183-8D88-86089682D0BF}" vid="{0F429F3F-D869-446F-BAD2-D0321B1993C1}"/>
    </a:ext>
  </a:ext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4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</TotalTime>
  <Words>15</Words>
  <Application>Microsoft Macintosh PowerPoint</Application>
  <PresentationFormat>Brugerdefineret</PresentationFormat>
  <Paragraphs>5</Paragraphs>
  <Slides>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Socialstyrelsen DK</vt:lpstr>
      <vt:lpstr>1_Socialstyrelsen DK</vt:lpstr>
      <vt:lpstr>think-cell Slide</vt:lpstr>
      <vt:lpstr>PowerPoint-præsentation</vt:lpstr>
    </vt:vector>
  </TitlesOfParts>
  <Manager/>
  <Company>PricewaterhouseCoopers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 Grønfeldt (DK)</dc:creator>
  <cp:keywords/>
  <dc:description/>
  <cp:lastModifiedBy>Aksel Karlsson</cp:lastModifiedBy>
  <cp:revision>6</cp:revision>
  <dcterms:created xsi:type="dcterms:W3CDTF">2021-07-05T08:07:46Z</dcterms:created>
  <dcterms:modified xsi:type="dcterms:W3CDTF">2023-01-12T07:02:07Z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</Properties>
</file>